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-11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D464A-E669-45E1-8020-10106AD50027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5480-2B3D-4C0E-84E0-2CA6834C1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731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D464A-E669-45E1-8020-10106AD50027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5480-2B3D-4C0E-84E0-2CA6834C1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42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D464A-E669-45E1-8020-10106AD50027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5480-2B3D-4C0E-84E0-2CA6834C1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996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D464A-E669-45E1-8020-10106AD50027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5480-2B3D-4C0E-84E0-2CA6834C1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760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D464A-E669-45E1-8020-10106AD50027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5480-2B3D-4C0E-84E0-2CA6834C1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720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D464A-E669-45E1-8020-10106AD50027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5480-2B3D-4C0E-84E0-2CA6834C1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560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D464A-E669-45E1-8020-10106AD50027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5480-2B3D-4C0E-84E0-2CA6834C1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510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D464A-E669-45E1-8020-10106AD50027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5480-2B3D-4C0E-84E0-2CA6834C1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017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D464A-E669-45E1-8020-10106AD50027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5480-2B3D-4C0E-84E0-2CA6834C1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370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D464A-E669-45E1-8020-10106AD50027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5480-2B3D-4C0E-84E0-2CA6834C1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250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D464A-E669-45E1-8020-10106AD50027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5480-2B3D-4C0E-84E0-2CA6834C1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429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D464A-E669-45E1-8020-10106AD50027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C5480-2B3D-4C0E-84E0-2CA6834C1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053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ianDe_Startup_presentation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0159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ianDe_Startup_presentation1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2025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ianDe_Startup_presentation1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4636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ianDe_Startup_presentation1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2508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ianDe_Startup_presentation1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4227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ianDe_Startup_presentation1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810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ianDe_Startup_presentation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4771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ianDe_Startup_presentation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401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563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ianDe_Startup_presentation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6802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ianDe_Startup_presentation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2874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ianDe_Startup_presentation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8087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ianDe_Startup_presentation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7669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ianDe_Startup_presentation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58848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Экран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design2</dc:creator>
  <cp:lastModifiedBy>design2</cp:lastModifiedBy>
  <cp:revision>2</cp:revision>
  <dcterms:created xsi:type="dcterms:W3CDTF">2015-11-18T11:52:50Z</dcterms:created>
  <dcterms:modified xsi:type="dcterms:W3CDTF">2015-11-18T12:10:54Z</dcterms:modified>
</cp:coreProperties>
</file>